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3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07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0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5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05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6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71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9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29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57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8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69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1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1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90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DF6865-4991-42B6-9887-CEEE9D52C305}" type="datetimeFigureOut">
              <a:rPr lang="pl-PL" smtClean="0"/>
              <a:t>31.05.2019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E31F4F-BDD1-499F-BD8F-482C0D1D09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1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History</a:t>
            </a:r>
            <a:r>
              <a:rPr lang="pl-PL" dirty="0" smtClean="0"/>
              <a:t> of Józef Wysocki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 smtClean="0"/>
              <a:t>Made</a:t>
            </a:r>
            <a:r>
              <a:rPr lang="pl-PL" dirty="0" smtClean="0"/>
              <a:t> by:</a:t>
            </a:r>
          </a:p>
          <a:p>
            <a:r>
              <a:rPr lang="pl-PL" dirty="0" smtClean="0"/>
              <a:t>Przemysław </a:t>
            </a:r>
            <a:r>
              <a:rPr lang="pl-PL" dirty="0" err="1" smtClean="0"/>
              <a:t>Pawliszko</a:t>
            </a:r>
            <a:endParaRPr lang="pl-PL" dirty="0" smtClean="0"/>
          </a:p>
          <a:p>
            <a:r>
              <a:rPr lang="pl-PL" dirty="0" smtClean="0"/>
              <a:t>Kacper </a:t>
            </a:r>
            <a:r>
              <a:rPr lang="pl-PL" dirty="0" err="1" smtClean="0"/>
              <a:t>Wrucha</a:t>
            </a:r>
            <a:endParaRPr lang="pl-PL" dirty="0" smtClean="0"/>
          </a:p>
          <a:p>
            <a:r>
              <a:rPr lang="pl-PL" dirty="0" smtClean="0"/>
              <a:t>Kiss </a:t>
            </a:r>
            <a:r>
              <a:rPr lang="pl-PL" smtClean="0"/>
              <a:t>Domonkos</a:t>
            </a:r>
          </a:p>
        </p:txBody>
      </p:sp>
    </p:spTree>
    <p:extLst>
      <p:ext uri="{BB962C8B-B14F-4D97-AF65-F5344CB8AC3E}">
        <p14:creationId xmlns:p14="http://schemas.microsoft.com/office/powerpoint/2010/main" val="62660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Who</a:t>
            </a:r>
            <a:r>
              <a:rPr lang="pl-PL" dirty="0"/>
              <a:t> was Józef Wysocki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Józef Wysocki was a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general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helped</a:t>
            </a:r>
            <a:r>
              <a:rPr lang="pl-PL" dirty="0"/>
              <a:t> </a:t>
            </a:r>
            <a:r>
              <a:rPr lang="pl-PL" dirty="0" err="1"/>
              <a:t>Hungarian</a:t>
            </a:r>
            <a:r>
              <a:rPr lang="pl-PL" dirty="0"/>
              <a:t> </a:t>
            </a:r>
            <a:r>
              <a:rPr lang="pl-PL" dirty="0" err="1"/>
              <a:t>troops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Hungarian</a:t>
            </a:r>
            <a:r>
              <a:rPr lang="pl-PL" dirty="0"/>
              <a:t> </a:t>
            </a:r>
            <a:r>
              <a:rPr lang="pl-PL" dirty="0" err="1"/>
              <a:t>Uprising</a:t>
            </a:r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77" y="2702052"/>
            <a:ext cx="2438400" cy="3026664"/>
          </a:xfrm>
        </p:spPr>
      </p:pic>
    </p:spTree>
    <p:extLst>
      <p:ext uri="{BB962C8B-B14F-4D97-AF65-F5344CB8AC3E}">
        <p14:creationId xmlns:p14="http://schemas.microsoft.com/office/powerpoint/2010/main" val="112217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Before</a:t>
            </a:r>
            <a:r>
              <a:rPr lang="pl-PL" dirty="0" smtClean="0"/>
              <a:t> the </a:t>
            </a:r>
            <a:r>
              <a:rPr lang="pl-PL" dirty="0" err="1" smtClean="0"/>
              <a:t>Hungarian</a:t>
            </a:r>
            <a:r>
              <a:rPr lang="pl-PL" dirty="0" smtClean="0"/>
              <a:t> </a:t>
            </a:r>
            <a:r>
              <a:rPr lang="pl-PL" dirty="0" err="1" smtClean="0"/>
              <a:t>Uprising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Before</a:t>
            </a:r>
            <a:r>
              <a:rPr lang="pl-PL" dirty="0" smtClean="0"/>
              <a:t> the </a:t>
            </a:r>
            <a:r>
              <a:rPr lang="pl-PL" dirty="0" err="1" smtClean="0"/>
              <a:t>Hungarian</a:t>
            </a:r>
            <a:r>
              <a:rPr lang="pl-PL" dirty="0" smtClean="0"/>
              <a:t> </a:t>
            </a:r>
            <a:r>
              <a:rPr lang="pl-PL" dirty="0" err="1" smtClean="0"/>
              <a:t>Uprising</a:t>
            </a:r>
            <a:r>
              <a:rPr lang="pl-PL" dirty="0" smtClean="0"/>
              <a:t> Józef Wysocki </a:t>
            </a:r>
            <a:r>
              <a:rPr lang="pl-PL" dirty="0" err="1" smtClean="0"/>
              <a:t>participated</a:t>
            </a:r>
            <a:r>
              <a:rPr lang="pl-PL" dirty="0" smtClean="0"/>
              <a:t> in the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uprising</a:t>
            </a:r>
            <a:r>
              <a:rPr lang="pl-PL" dirty="0" smtClean="0"/>
              <a:t>, </a:t>
            </a:r>
            <a:r>
              <a:rPr lang="pl-PL" dirty="0" err="1" smtClean="0"/>
              <a:t>however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one </a:t>
            </a:r>
            <a:r>
              <a:rPr lang="pl-PL" dirty="0" err="1" smtClean="0"/>
              <a:t>failed</a:t>
            </a:r>
            <a:r>
              <a:rPr lang="pl-PL" dirty="0" smtClean="0"/>
              <a:t> and he </a:t>
            </a:r>
            <a:r>
              <a:rPr lang="pl-PL" dirty="0" err="1" smtClean="0"/>
              <a:t>had</a:t>
            </a:r>
            <a:r>
              <a:rPr lang="pl-PL" dirty="0" smtClean="0"/>
              <a:t> to </a:t>
            </a:r>
            <a:r>
              <a:rPr lang="pl-PL" dirty="0" err="1" smtClean="0"/>
              <a:t>take</a:t>
            </a:r>
            <a:r>
              <a:rPr lang="pl-PL" dirty="0" smtClean="0"/>
              <a:t> </a:t>
            </a:r>
            <a:r>
              <a:rPr lang="pl-PL" dirty="0" err="1" smtClean="0"/>
              <a:t>refuge</a:t>
            </a:r>
            <a:r>
              <a:rPr lang="pl-PL" dirty="0" smtClean="0"/>
              <a:t> in Paris.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275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Hungarian</a:t>
            </a:r>
            <a:r>
              <a:rPr lang="pl-PL" dirty="0" smtClean="0"/>
              <a:t> </a:t>
            </a:r>
            <a:r>
              <a:rPr lang="pl-PL" dirty="0" err="1" smtClean="0"/>
              <a:t>Uprising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 err="1" smtClean="0"/>
              <a:t>Hungarian</a:t>
            </a:r>
            <a:r>
              <a:rPr lang="pl-PL" dirty="0" smtClean="0"/>
              <a:t> </a:t>
            </a:r>
            <a:r>
              <a:rPr lang="pl-PL" dirty="0" err="1" smtClean="0"/>
              <a:t>Uprising</a:t>
            </a:r>
            <a:r>
              <a:rPr lang="pl-PL" dirty="0" smtClean="0"/>
              <a:t> </a:t>
            </a:r>
            <a:r>
              <a:rPr lang="pl-PL" dirty="0" err="1" smtClean="0"/>
              <a:t>started</a:t>
            </a:r>
            <a:r>
              <a:rPr lang="pl-PL" dirty="0" smtClean="0"/>
              <a:t> he </a:t>
            </a:r>
            <a:r>
              <a:rPr lang="pl-PL" dirty="0" err="1" smtClean="0"/>
              <a:t>took</a:t>
            </a:r>
            <a:r>
              <a:rPr lang="pl-PL" dirty="0" smtClean="0"/>
              <a:t> </a:t>
            </a:r>
            <a:r>
              <a:rPr lang="pl-PL" dirty="0" err="1" smtClean="0"/>
              <a:t>control</a:t>
            </a:r>
            <a:r>
              <a:rPr lang="pl-PL" dirty="0" smtClean="0"/>
              <a:t> of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troops</a:t>
            </a:r>
            <a:r>
              <a:rPr lang="pl-PL" dirty="0" smtClean="0"/>
              <a:t> as </a:t>
            </a:r>
            <a:r>
              <a:rPr lang="pl-PL" dirty="0" err="1" smtClean="0"/>
              <a:t>well</a:t>
            </a:r>
            <a:r>
              <a:rPr lang="pl-PL" dirty="0" smtClean="0"/>
              <a:t> as </a:t>
            </a:r>
            <a:r>
              <a:rPr lang="pl-PL" dirty="0" err="1" smtClean="0"/>
              <a:t>Hungarian</a:t>
            </a:r>
            <a:r>
              <a:rPr lang="pl-PL" dirty="0" smtClean="0"/>
              <a:t> </a:t>
            </a:r>
            <a:r>
              <a:rPr lang="pl-PL" dirty="0" err="1" smtClean="0"/>
              <a:t>ones</a:t>
            </a:r>
            <a:r>
              <a:rPr lang="pl-PL" dirty="0" smtClean="0"/>
              <a:t> and </a:t>
            </a:r>
            <a:r>
              <a:rPr lang="pl-PL" dirty="0" err="1" smtClean="0"/>
              <a:t>led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to </a:t>
            </a:r>
            <a:r>
              <a:rPr lang="pl-PL" dirty="0" err="1" smtClean="0"/>
              <a:t>battle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Despite</a:t>
            </a:r>
            <a:r>
              <a:rPr lang="pl-PL" dirty="0" smtClean="0"/>
              <a:t> </a:t>
            </a:r>
            <a:r>
              <a:rPr lang="pl-PL" dirty="0" err="1" smtClean="0"/>
              <a:t>intitial</a:t>
            </a:r>
            <a:r>
              <a:rPr lang="pl-PL" dirty="0" smtClean="0"/>
              <a:t> </a:t>
            </a:r>
            <a:r>
              <a:rPr lang="pl-PL" dirty="0" err="1" smtClean="0"/>
              <a:t>success</a:t>
            </a:r>
            <a:r>
              <a:rPr lang="pl-PL" dirty="0" smtClean="0"/>
              <a:t>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legions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defeated</a:t>
            </a:r>
            <a:r>
              <a:rPr lang="pl-PL" dirty="0" smtClean="0"/>
              <a:t> and </a:t>
            </a:r>
            <a:r>
              <a:rPr lang="pl-PL" dirty="0" err="1" smtClean="0"/>
              <a:t>had</a:t>
            </a:r>
            <a:r>
              <a:rPr lang="pl-PL" dirty="0" smtClean="0"/>
              <a:t> to </a:t>
            </a:r>
            <a:r>
              <a:rPr lang="pl-PL" dirty="0" err="1" smtClean="0"/>
              <a:t>retreat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he </a:t>
            </a:r>
            <a:r>
              <a:rPr lang="pl-PL" dirty="0" err="1" smtClean="0"/>
              <a:t>took</a:t>
            </a:r>
            <a:r>
              <a:rPr lang="pl-PL" dirty="0" smtClean="0"/>
              <a:t> </a:t>
            </a:r>
            <a:r>
              <a:rPr lang="pl-PL" dirty="0" err="1" smtClean="0"/>
              <a:t>control</a:t>
            </a:r>
            <a:r>
              <a:rPr lang="pl-PL" dirty="0" smtClean="0"/>
              <a:t> of </a:t>
            </a:r>
            <a:r>
              <a:rPr lang="pl-PL" dirty="0" err="1" smtClean="0"/>
              <a:t>another</a:t>
            </a:r>
            <a:r>
              <a:rPr lang="pl-PL" dirty="0" smtClean="0"/>
              <a:t> </a:t>
            </a:r>
            <a:r>
              <a:rPr lang="pl-PL" dirty="0" err="1" smtClean="0"/>
              <a:t>army</a:t>
            </a:r>
            <a:r>
              <a:rPr lang="pl-PL" dirty="0" smtClean="0"/>
              <a:t> and </a:t>
            </a:r>
            <a:r>
              <a:rPr lang="pl-PL" dirty="0" err="1" smtClean="0"/>
              <a:t>once</a:t>
            </a:r>
            <a:r>
              <a:rPr lang="pl-PL" dirty="0" smtClean="0"/>
              <a:t> </a:t>
            </a:r>
            <a:r>
              <a:rPr lang="pl-PL" dirty="0" err="1" smtClean="0"/>
              <a:t>again</a:t>
            </a:r>
            <a:r>
              <a:rPr lang="pl-PL" dirty="0" smtClean="0"/>
              <a:t> </a:t>
            </a:r>
            <a:r>
              <a:rPr lang="pl-PL" dirty="0" err="1" smtClean="0"/>
              <a:t>led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to </a:t>
            </a:r>
            <a:r>
              <a:rPr lang="pl-PL" dirty="0" err="1" smtClean="0"/>
              <a:t>battle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187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Defeat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Despite</a:t>
            </a:r>
            <a:r>
              <a:rPr lang="pl-PL" dirty="0" smtClean="0"/>
              <a:t> </a:t>
            </a:r>
            <a:r>
              <a:rPr lang="pl-PL" dirty="0" err="1" smtClean="0"/>
              <a:t>strong</a:t>
            </a:r>
            <a:r>
              <a:rPr lang="pl-PL" dirty="0" smtClean="0"/>
              <a:t> </a:t>
            </a:r>
            <a:r>
              <a:rPr lang="pl-PL" dirty="0" err="1" smtClean="0"/>
              <a:t>effort</a:t>
            </a:r>
            <a:r>
              <a:rPr lang="pl-PL" dirty="0" smtClean="0"/>
              <a:t> and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victories</a:t>
            </a:r>
            <a:r>
              <a:rPr lang="pl-PL" dirty="0" smtClean="0"/>
              <a:t> in the end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troops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defeated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/>
              <a:t> </a:t>
            </a:r>
            <a:r>
              <a:rPr lang="pl-PL" dirty="0" err="1" smtClean="0"/>
              <a:t>Temesvárig</a:t>
            </a:r>
            <a:r>
              <a:rPr lang="pl-PL" dirty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forced</a:t>
            </a:r>
            <a:r>
              <a:rPr lang="pl-PL" dirty="0" smtClean="0"/>
              <a:t> </a:t>
            </a:r>
            <a:r>
              <a:rPr lang="pl-PL" dirty="0" err="1" smtClean="0"/>
              <a:t>him</a:t>
            </a:r>
            <a:r>
              <a:rPr lang="pl-PL" dirty="0" smtClean="0"/>
              <a:t> to </a:t>
            </a:r>
            <a:r>
              <a:rPr lang="pl-PL" dirty="0" err="1" smtClean="0"/>
              <a:t>escape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escape</a:t>
            </a:r>
            <a:r>
              <a:rPr lang="pl-PL" dirty="0" smtClean="0"/>
              <a:t>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troops</a:t>
            </a:r>
            <a:r>
              <a:rPr lang="pl-PL" dirty="0" smtClean="0"/>
              <a:t> </a:t>
            </a:r>
            <a:r>
              <a:rPr lang="pl-PL" dirty="0" err="1" smtClean="0"/>
              <a:t>accompanied</a:t>
            </a:r>
            <a:r>
              <a:rPr lang="pl-PL" dirty="0" smtClean="0"/>
              <a:t> </a:t>
            </a:r>
            <a:r>
              <a:rPr lang="pl-PL" dirty="0" err="1" smtClean="0"/>
              <a:t>him</a:t>
            </a:r>
            <a:r>
              <a:rPr lang="pl-PL" dirty="0" smtClean="0"/>
              <a:t> and </a:t>
            </a:r>
            <a:r>
              <a:rPr lang="pl-PL" dirty="0"/>
              <a:t>Kossuth </a:t>
            </a:r>
            <a:r>
              <a:rPr lang="pl-PL" dirty="0" smtClean="0"/>
              <a:t>Lajos </a:t>
            </a:r>
            <a:r>
              <a:rPr lang="pl-PL" dirty="0" err="1" smtClean="0"/>
              <a:t>all</a:t>
            </a:r>
            <a:r>
              <a:rPr lang="pl-PL" dirty="0" smtClean="0"/>
              <a:t> the </a:t>
            </a:r>
            <a:r>
              <a:rPr lang="pl-PL" dirty="0" err="1" smtClean="0"/>
              <a:t>way</a:t>
            </a:r>
            <a:r>
              <a:rPr lang="pl-PL" dirty="0" smtClean="0"/>
              <a:t> to the </a:t>
            </a:r>
            <a:r>
              <a:rPr lang="pl-PL" dirty="0" err="1" smtClean="0"/>
              <a:t>border</a:t>
            </a:r>
            <a:r>
              <a:rPr lang="pl-PL" dirty="0" smtClean="0"/>
              <a:t> to </a:t>
            </a:r>
            <a:r>
              <a:rPr lang="pl-PL" dirty="0" err="1" smtClean="0"/>
              <a:t>make</a:t>
            </a:r>
            <a:r>
              <a:rPr lang="pl-PL" dirty="0" smtClean="0"/>
              <a:t> </a:t>
            </a:r>
            <a:r>
              <a:rPr lang="pl-PL" dirty="0" err="1" smtClean="0"/>
              <a:t>sure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safe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Before</a:t>
            </a:r>
            <a:r>
              <a:rPr lang="pl-PL" dirty="0" smtClean="0"/>
              <a:t> he </a:t>
            </a:r>
            <a:r>
              <a:rPr lang="pl-PL" dirty="0" err="1" smtClean="0"/>
              <a:t>left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for </a:t>
            </a:r>
            <a:r>
              <a:rPr lang="pl-PL" dirty="0" err="1" smtClean="0"/>
              <a:t>good</a:t>
            </a:r>
            <a:r>
              <a:rPr lang="pl-PL" dirty="0" smtClean="0"/>
              <a:t> he </a:t>
            </a:r>
            <a:r>
              <a:rPr lang="pl-PL" dirty="0" err="1" smtClean="0"/>
              <a:t>wrote</a:t>
            </a:r>
            <a:r>
              <a:rPr lang="pl-PL" dirty="0" smtClean="0"/>
              <a:t> a </a:t>
            </a:r>
            <a:r>
              <a:rPr lang="pl-PL" dirty="0" err="1" smtClean="0"/>
              <a:t>proclamation</a:t>
            </a:r>
            <a:r>
              <a:rPr lang="pl-PL" dirty="0" smtClean="0"/>
              <a:t> to the </a:t>
            </a:r>
            <a:r>
              <a:rPr lang="pl-PL" dirty="0" err="1" smtClean="0"/>
              <a:t>nation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he </a:t>
            </a:r>
            <a:r>
              <a:rPr lang="pl-PL" dirty="0" err="1" smtClean="0"/>
              <a:t>thanked</a:t>
            </a:r>
            <a:r>
              <a:rPr lang="pl-PL" dirty="0" smtClean="0"/>
              <a:t> </a:t>
            </a:r>
            <a:r>
              <a:rPr lang="pl-PL" dirty="0" err="1" smtClean="0"/>
              <a:t>everyone</a:t>
            </a:r>
            <a:r>
              <a:rPr lang="pl-PL" dirty="0" smtClean="0"/>
              <a:t> for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98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Wysocki’s</a:t>
            </a:r>
            <a:r>
              <a:rPr lang="pl-PL" dirty="0" smtClean="0"/>
              <a:t> </a:t>
            </a:r>
            <a:r>
              <a:rPr lang="pl-PL" dirty="0" err="1" smtClean="0"/>
              <a:t>memory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 smtClean="0"/>
              <a:t>Wysocki’s</a:t>
            </a:r>
            <a:r>
              <a:rPr lang="pl-PL" dirty="0" smtClean="0"/>
              <a:t> </a:t>
            </a:r>
            <a:r>
              <a:rPr lang="pl-PL" dirty="0" err="1" smtClean="0"/>
              <a:t>effort</a:t>
            </a:r>
            <a:r>
              <a:rPr lang="pl-PL" dirty="0" smtClean="0"/>
              <a:t> was not </a:t>
            </a:r>
            <a:r>
              <a:rPr lang="pl-PL" dirty="0" err="1" smtClean="0"/>
              <a:t>forgotten</a:t>
            </a:r>
            <a:r>
              <a:rPr lang="pl-PL" dirty="0" smtClean="0"/>
              <a:t> and </a:t>
            </a:r>
            <a:r>
              <a:rPr lang="pl-PL" dirty="0" err="1" smtClean="0"/>
              <a:t>right</a:t>
            </a:r>
            <a:r>
              <a:rPr lang="pl-PL" dirty="0" smtClean="0"/>
              <a:t> </a:t>
            </a:r>
            <a:r>
              <a:rPr lang="pl-PL" dirty="0" err="1" smtClean="0"/>
              <a:t>now</a:t>
            </a:r>
            <a:r>
              <a:rPr lang="pl-PL" dirty="0" smtClean="0"/>
              <a:t>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statue</a:t>
            </a:r>
            <a:r>
              <a:rPr lang="pl-PL" dirty="0" smtClean="0"/>
              <a:t> </a:t>
            </a:r>
            <a:r>
              <a:rPr lang="pl-PL" dirty="0" err="1" smtClean="0"/>
              <a:t>stands</a:t>
            </a:r>
            <a:r>
              <a:rPr lang="pl-PL" dirty="0" smtClean="0"/>
              <a:t> in </a:t>
            </a:r>
            <a:r>
              <a:rPr lang="pl-PL" dirty="0" err="1" smtClean="0"/>
              <a:t>Budapest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47" y="2560638"/>
            <a:ext cx="2484005" cy="3309937"/>
          </a:xfrm>
        </p:spPr>
      </p:pic>
    </p:spTree>
    <p:extLst>
      <p:ext uri="{BB962C8B-B14F-4D97-AF65-F5344CB8AC3E}">
        <p14:creationId xmlns:p14="http://schemas.microsoft.com/office/powerpoint/2010/main" val="372331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The end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/>
              <a:t>Thanks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endParaRPr lang="pl-PL" dirty="0" smtClean="0"/>
          </a:p>
          <a:p>
            <a:r>
              <a:rPr lang="pl-PL" dirty="0" err="1" smtClean="0"/>
              <a:t>Dzięujemy</a:t>
            </a:r>
            <a:r>
              <a:rPr lang="pl-PL" dirty="0" smtClean="0"/>
              <a:t> za waszą uwagę</a:t>
            </a:r>
          </a:p>
          <a:p>
            <a:r>
              <a:rPr lang="pl-PL" dirty="0" err="1" smtClean="0"/>
              <a:t>Köszönjük</a:t>
            </a:r>
            <a:r>
              <a:rPr lang="pl-PL" dirty="0" smtClean="0"/>
              <a:t> a </a:t>
            </a:r>
            <a:r>
              <a:rPr lang="pl-PL" dirty="0" err="1" smtClean="0"/>
              <a:t>figyelmet</a:t>
            </a:r>
            <a:r>
              <a:rPr lang="pl-PL" dirty="0" smtClean="0"/>
              <a:t> 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90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211</Words>
  <Application>Microsoft Office PowerPoint</Application>
  <PresentationFormat>Panoramiczny</PresentationFormat>
  <Paragraphs>23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Organiczny</vt:lpstr>
      <vt:lpstr>History of Józef Wysocki</vt:lpstr>
      <vt:lpstr>Who was Józef Wysocki</vt:lpstr>
      <vt:lpstr>Before the Hungarian Uprising</vt:lpstr>
      <vt:lpstr>The Hungarian Uprising</vt:lpstr>
      <vt:lpstr>Defeat</vt:lpstr>
      <vt:lpstr>In Wysocki’s memory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Józef Wysocki</dc:title>
  <dc:creator>uczen</dc:creator>
  <cp:lastModifiedBy>uczen</cp:lastModifiedBy>
  <cp:revision>4</cp:revision>
  <dcterms:created xsi:type="dcterms:W3CDTF">2019-05-31T06:52:17Z</dcterms:created>
  <dcterms:modified xsi:type="dcterms:W3CDTF">2019-05-31T07:18:58Z</dcterms:modified>
</cp:coreProperties>
</file>