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673567-F1B0-4C8D-87F5-5BF2773BB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05168E-77D0-44AA-84BB-3B40ED5CE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4785AD-319B-441A-9C95-155E7CD1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2A60BB-C1DF-4596-AF6B-F887971B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A6938F-15F6-472E-95BA-E087A39B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5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9E227-81D3-40C6-97B2-38E12B2C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1582D1A-EB21-442D-B002-22E97F1E1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99EE17-2BD8-4411-AB73-6956BD41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E94A0C-3EF4-43FF-BBA1-E2823041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5E2E6B-401A-49E5-B529-FB8C1EEC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4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2CBAE96-D3C8-41CE-B62F-9C722125C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809C14-80C9-4D00-B9F3-05CE11C65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231F62-9AEF-4D05-B293-42BF157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101A06-719E-4EF5-B205-469A3B4A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7F58ED-4769-4A08-A752-AD6FD21D3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1F2C42-7453-4EBB-8474-9C478E3E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C35021-9F20-47A8-8E9A-01B3DDAF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D25EEBF-E100-446B-A239-84DD2420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042340-51F4-4034-90FD-1220E931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58EAA8-E0DF-4C85-BD03-EB577026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0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5E0EF5-69A2-4346-9E1A-B567C68D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063FD37-E37A-481E-9D5F-19DA8083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8C474E-E544-4E47-A64C-B8EE04D8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A7AC8F-4AB2-4501-ADDD-56CA6FBF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E6D18C-7B0F-485A-B454-F497688C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6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895D83-1052-482A-BF3B-D807818D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50FD24-D5A6-4420-9F24-725D0E1D6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63D3F-6807-4730-9CA4-EE165C56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AE2555D-EC15-48DE-8BF5-DCD2EFF7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9D70864-A208-4E66-867F-CAC9430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CF14C5-F683-47D1-9740-C61C67EF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11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3ED956-0415-40E0-B3B5-01D0549F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344959-ED9B-439D-82C8-A538473C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9EE72B8-65A2-495B-B891-01913C1D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D66F5F5-83C8-4FEB-AE34-2340756C3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E7AD3F1-F828-4CCA-9C5C-9F562B38B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57BD27E-876F-47E6-B30D-0A79077C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EBF2B0C-DAFC-40ED-9D51-49CA95F8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09D7C27-17DC-41F5-812A-F326BB44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70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442473-F4A6-4BD5-AF02-2BF7C4C8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D5896C7-0405-46DC-8967-3B9473C3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7981D06-423D-467D-AAE8-76CC7261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93AF56F-B7F6-4689-A87B-43E1A576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25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BB6F78D-440B-4D8E-9649-7057D28F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EA7E544-79BD-4458-891F-04F296C8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3B2750-EEB1-4C7A-B4E5-07720CC6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25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57ACE0-B5C3-4898-9E57-C8201263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164CFF-3476-4A98-BBE3-F06FA884A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125971-3648-4E28-8032-A025C7688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EEB8B1-0C2E-465D-88E0-62C71521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0055DB-9F2A-4B94-A5C6-CA410B04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138F6F2-6113-49C4-8428-CBB5B49C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9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D4F48D-CBED-4C71-9DD1-162E09D3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EE13698-1D31-4603-A394-D62F71C20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6178CB-72F7-4420-BDA3-13AEFAA50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27FE9E-2C4A-4F63-9990-ED87389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E30032-157B-4F94-ABCA-7A2DC887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516351F-CF20-444D-83D3-012DE62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65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DA23E97-2256-44F9-8147-ED22906D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D1B3A52-D92C-4882-A77E-9580183D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A7480A-CE2E-4C26-A22E-FF1E07948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084F-9A66-4029-8576-EB44DEEF158C}" type="datetimeFigureOut">
              <a:rPr lang="hu-HU" smtClean="0"/>
              <a:t>2025. 01. 08.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916D74-29B5-4A6D-8BCD-34C594E29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000CF8-EED2-4070-A0F9-22002F194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E8D6-DF0C-4A78-8B56-8B2115C51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82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4B768-D728-47E1-8DD3-D6E0FBF65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TÖRTÉNÉSZ, KÜLPOLITIKUS, DIPLOMATA, SPORTEMBER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FCDAB17-566B-409A-B8CE-4AE6C20530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JESZENSZKY GÉZA</a:t>
            </a:r>
          </a:p>
        </p:txBody>
      </p:sp>
    </p:spTree>
    <p:extLst>
      <p:ext uri="{BB962C8B-B14F-4D97-AF65-F5344CB8AC3E}">
        <p14:creationId xmlns:p14="http://schemas.microsoft.com/office/powerpoint/2010/main" val="171504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AB3497E-755F-43D4-8928-D613C71A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55" y="274313"/>
            <a:ext cx="4526289" cy="63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FFC022-E96F-4BD8-9B71-DC3C0BFF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ÉLETRAJZOM FŐ ÁLLOMÁSAI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ACF5DB-B3DD-4FD9-BFD5-E63555624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1941, BUDAPEST</a:t>
            </a:r>
          </a:p>
          <a:p>
            <a:r>
              <a:rPr lang="hu-HU" dirty="0"/>
              <a:t>1955-59 TOLDY F. GIMNÁZIUM</a:t>
            </a:r>
          </a:p>
          <a:p>
            <a:r>
              <a:rPr lang="hu-HU" dirty="0"/>
              <a:t>1959-61 segédmunkás</a:t>
            </a:r>
          </a:p>
          <a:p>
            <a:r>
              <a:rPr lang="hu-HU" dirty="0"/>
              <a:t>1961-66 ELTE, TÖRTÉNELEM-ANGOL SZAK</a:t>
            </a:r>
          </a:p>
          <a:p>
            <a:r>
              <a:rPr lang="hu-HU" dirty="0"/>
              <a:t>1968-76 ORSZ. SZÉCHÉNYI KVT</a:t>
            </a:r>
          </a:p>
          <a:p>
            <a:r>
              <a:rPr lang="hu-HU" dirty="0"/>
              <a:t>1976-2011 MARX K (MA CORVINUS) EGYETEM TANÁRA</a:t>
            </a:r>
          </a:p>
          <a:p>
            <a:r>
              <a:rPr lang="hu-HU" dirty="0"/>
              <a:t>AZ ELVESZETT PRESZTÍZS (könyv)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D483FB-3EB6-4FA3-A321-DB4D29DE8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MAGYAR DEMOKRATA FÓRUM</a:t>
            </a:r>
          </a:p>
          <a:p>
            <a:r>
              <a:rPr lang="hu-HU" dirty="0"/>
              <a:t>KÜLÜGYMINISZTER, 1990-94</a:t>
            </a:r>
          </a:p>
          <a:p>
            <a:r>
              <a:rPr lang="hu-HU" dirty="0"/>
              <a:t>O.GY . KÉPVISELŐ MDF-MDNP</a:t>
            </a:r>
          </a:p>
          <a:p>
            <a:r>
              <a:rPr lang="hu-HU" dirty="0"/>
              <a:t>NAGYKÖVET: USA, 1998-2002</a:t>
            </a:r>
          </a:p>
          <a:p>
            <a:r>
              <a:rPr lang="hu-HU" dirty="0"/>
              <a:t>TANÁR, ÍRÓ, SÍZÉS, EVEZÉS, MKE</a:t>
            </a:r>
          </a:p>
          <a:p>
            <a:r>
              <a:rPr lang="hu-HU" dirty="0"/>
              <a:t>NAGYKÖVET: NORVÉGIA, IZLAND</a:t>
            </a:r>
          </a:p>
          <a:p>
            <a:r>
              <a:rPr lang="hu-HU" dirty="0"/>
              <a:t>KÍSÉRLET A TRIANONI TRAUMA ORVOSLÁSÁRA (2016, 2020)</a:t>
            </a:r>
          </a:p>
          <a:p>
            <a:r>
              <a:rPr lang="hu-HU" dirty="0"/>
              <a:t>MAI KÜLPOLITIKA KOMMENTÁLÁSA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7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483E2-339A-43F9-81A8-C00A0C95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ANTALL JÓZSEF, a rendszerváltozás miniszterelnöke, 1932-1993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98502F3-8888-4608-8C9A-2AEEE63C2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83" y="1573730"/>
            <a:ext cx="7780695" cy="5544000"/>
          </a:xfrm>
        </p:spPr>
      </p:pic>
    </p:spTree>
    <p:extLst>
      <p:ext uri="{BB962C8B-B14F-4D97-AF65-F5344CB8AC3E}">
        <p14:creationId xmlns:p14="http://schemas.microsoft.com/office/powerpoint/2010/main" val="118424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BD36F6-4629-4022-9F5B-CF08A84F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„VISEGRÁD” születése, 1991. febr. 15.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0FA788-F571-4EB5-B07B-55A087CDD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21" y="1312224"/>
            <a:ext cx="9244457" cy="5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0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8E4C19-0539-49E2-B61F-5DF7D579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GEORGE BUSH amerikai elnökkel, 1991. július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BEBF41C-7283-4B22-8D30-BE8CBCCFD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00" y="1278000"/>
            <a:ext cx="8144200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0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547833-13BC-4597-8481-77EB8C49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Megbízólevelem átadása CLINTON elnöknek,</a:t>
            </a:r>
            <a:br>
              <a:rPr lang="hu-HU" dirty="0"/>
            </a:br>
            <a:r>
              <a:rPr lang="hu-HU" dirty="0"/>
              <a:t>1998. szeptember</a:t>
            </a:r>
          </a:p>
        </p:txBody>
      </p:sp>
      <p:pic>
        <p:nvPicPr>
          <p:cNvPr id="9" name="Tartalom helye 3">
            <a:extLst>
              <a:ext uri="{FF2B5EF4-FFF2-40B4-BE49-F238E27FC236}">
                <a16:creationId xmlns:a16="http://schemas.microsoft.com/office/drawing/2014/main" id="{FD720CD4-15D7-4D5B-AF1C-0402EB207F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39" y="1690688"/>
            <a:ext cx="6300000" cy="50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85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67BF6-3035-47F1-8A9B-4CFC7698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Vadvizen</a:t>
            </a:r>
            <a:r>
              <a:rPr lang="hu-HU" dirty="0"/>
              <a:t> Amerikában         UTAH, </a:t>
            </a:r>
            <a:r>
              <a:rPr lang="hu-HU" dirty="0" err="1"/>
              <a:t>Dear</a:t>
            </a:r>
            <a:r>
              <a:rPr lang="hu-HU" dirty="0"/>
              <a:t> Valley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C18DAB6F-1D93-46A1-A877-DA1B07F6D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208" y="1016171"/>
            <a:ext cx="4345584" cy="5976000"/>
          </a:xfrm>
        </p:spPr>
      </p:pic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CEC04555-D874-4BAF-AD2C-6167CAB1B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44" y="1410955"/>
            <a:ext cx="4294138" cy="5904000"/>
          </a:xfrm>
        </p:spPr>
      </p:pic>
    </p:spTree>
    <p:extLst>
      <p:ext uri="{BB962C8B-B14F-4D97-AF65-F5344CB8AC3E}">
        <p14:creationId xmlns:p14="http://schemas.microsoft.com/office/powerpoint/2010/main" val="75467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129</Words>
  <Application>Microsoft Office PowerPoint</Application>
  <PresentationFormat>Szélesvásznú</PresentationFormat>
  <Paragraphs>23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TÖRTÉNÉSZ, KÜLPOLITIKUS, DIPLOMATA, SPORTEMBER </vt:lpstr>
      <vt:lpstr>PowerPoint-bemutató</vt:lpstr>
      <vt:lpstr>ÉLETRAJZOM FŐ ÁLLOMÁSAI</vt:lpstr>
      <vt:lpstr>ANTALL JÓZSEF, a rendszerváltozás miniszterelnöke, 1932-1993</vt:lpstr>
      <vt:lpstr>„VISEGRÁD” születése, 1991. febr. 15.</vt:lpstr>
      <vt:lpstr>GEORGE BUSH amerikai elnökkel, 1991. július</vt:lpstr>
      <vt:lpstr>Megbízólevelem átadása CLINTON elnöknek, 1998. szeptember</vt:lpstr>
      <vt:lpstr>Vadvizen Amerikában         UTAH, Dear Valley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TÖRTÉNÉSZ, KÜLPOLITIKUS, DIPLOMATA, SPORTEMBER</dc:title>
  <dc:creator>Géza Jeszenszky</dc:creator>
  <cp:lastModifiedBy>Géza Jeszenszky</cp:lastModifiedBy>
  <cp:revision>8</cp:revision>
  <dcterms:created xsi:type="dcterms:W3CDTF">2025-01-08T18:11:43Z</dcterms:created>
  <dcterms:modified xsi:type="dcterms:W3CDTF">2025-01-08T20:41:34Z</dcterms:modified>
</cp:coreProperties>
</file>