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5" r:id="rId6"/>
    <p:sldId id="277" r:id="rId7"/>
    <p:sldId id="283" r:id="rId8"/>
    <p:sldId id="276" r:id="rId9"/>
    <p:sldId id="278" r:id="rId10"/>
    <p:sldId id="279" r:id="rId11"/>
    <p:sldId id="280" r:id="rId12"/>
    <p:sldId id="281" r:id="rId13"/>
    <p:sldId id="282" r:id="rId14"/>
    <p:sldId id="258" r:id="rId15"/>
    <p:sldId id="274" r:id="rId16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08/layout/CircularPictureCallout" loCatId="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6039115-797B-304C-9FC0-EFABB1F21232}">
      <dgm:prSet custT="1"/>
      <dgm:spPr/>
      <dgm:t>
        <a:bodyPr rtlCol="0"/>
        <a:lstStyle/>
        <a:p>
          <a:pPr rtl="0"/>
          <a:r>
            <a:rPr lang="hu-HU" sz="2800" noProof="0" dirty="0" smtClean="0">
              <a:solidFill>
                <a:schemeClr val="bg1"/>
              </a:solidFill>
            </a:rPr>
            <a:t>technikatörténet</a:t>
          </a:r>
          <a:endParaRPr lang="hu-HU" sz="2800" noProof="0" dirty="0">
            <a:solidFill>
              <a:schemeClr val="bg1"/>
            </a:solidFill>
          </a:endParaRPr>
        </a:p>
      </dgm:t>
    </dgm:pt>
    <dgm:pt modelId="{C8EABE8F-1E84-494E-AD8A-32BA419A36E9}" type="parTrans" cxnId="{31C3237C-2299-B649-8C93-587C97AC9999}">
      <dgm:prSet/>
      <dgm:spPr/>
      <dgm:t>
        <a:bodyPr rtlCol="0"/>
        <a:lstStyle/>
        <a:p>
          <a:pPr rtl="0"/>
          <a:endParaRPr lang="hu-HU" noProof="0" dirty="0"/>
        </a:p>
      </dgm:t>
    </dgm:pt>
    <dgm:pt modelId="{D044F6BA-1D90-EC47-8A78-B9796198ECF5}" type="sibTrans" cxnId="{31C3237C-2299-B649-8C93-587C97AC9999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">
          <a:solidFill>
            <a:schemeClr val="tx1">
              <a:alpha val="50000"/>
            </a:schemeClr>
          </a:solidFill>
        </a:ln>
      </dgm:spPr>
      <dgm:t>
        <a:bodyPr rtlCol="0"/>
        <a:lstStyle/>
        <a:p>
          <a:pPr rtl="0"/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E39563C5-C199-4F5B-A899-8CC0710341A0}">
      <dgm:prSet custT="1"/>
      <dgm:spPr/>
      <dgm:t>
        <a:bodyPr rtlCol="0"/>
        <a:lstStyle/>
        <a:p>
          <a:pPr rtl="0"/>
          <a:r>
            <a:rPr lang="hu-HU" sz="2000" noProof="0" dirty="0" smtClean="0"/>
            <a:t>Társadalom-történet</a:t>
          </a:r>
        </a:p>
      </dgm:t>
    </dgm:pt>
    <dgm:pt modelId="{6531EA77-44C5-4E3D-BA04-70C1E49BCD39}" type="parTrans" cxnId="{BBAD9FDB-1013-4B11-A9AE-2815527D1B78}">
      <dgm:prSet/>
      <dgm:spPr/>
      <dgm:t>
        <a:bodyPr rtlCol="0"/>
        <a:lstStyle/>
        <a:p>
          <a:pPr rtl="0"/>
          <a:endParaRPr lang="hu-HU" noProof="0" dirty="0"/>
        </a:p>
      </dgm:t>
    </dgm:pt>
    <dgm:pt modelId="{BC971DAC-9BE2-44B2-ABE4-8099C777E9C4}" type="sibTrans" cxnId="{BBAD9FDB-1013-4B11-A9AE-2815527D1B78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15B1A768-2666-4AB4-BDA7-F0E3C4160D59}">
      <dgm:prSet custT="1"/>
      <dgm:spPr/>
      <dgm:t>
        <a:bodyPr rtlCol="0"/>
        <a:lstStyle/>
        <a:p>
          <a:pPr rtl="0"/>
          <a:r>
            <a:rPr lang="hu-HU" sz="2000" noProof="0" dirty="0" smtClean="0"/>
            <a:t>Eszme- és politikatörténet</a:t>
          </a:r>
          <a:endParaRPr lang="hu-HU" sz="2000" noProof="0" dirty="0"/>
        </a:p>
      </dgm:t>
    </dgm:pt>
    <dgm:pt modelId="{D47033D3-4E41-485A-B515-A02A8C3B404A}" type="parTrans" cxnId="{08DEC938-538C-403B-80C3-828B96DAFF82}">
      <dgm:prSet/>
      <dgm:spPr/>
      <dgm:t>
        <a:bodyPr rtlCol="0"/>
        <a:lstStyle/>
        <a:p>
          <a:pPr rtl="0"/>
          <a:endParaRPr lang="hu-HU" noProof="0" dirty="0"/>
        </a:p>
      </dgm:t>
    </dgm:pt>
    <dgm:pt modelId="{72FFCBD4-DD9D-4E06-81E4-54307F97A3F0}" type="sibTrans" cxnId="{08DEC938-538C-403B-80C3-828B96DAFF82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AA5586A-C40E-4DDA-98A5-6545F36F46AB}">
      <dgm:prSet custT="1"/>
      <dgm:spPr/>
      <dgm:t>
        <a:bodyPr rtlCol="0"/>
        <a:lstStyle/>
        <a:p>
          <a:pPr rtl="0"/>
          <a:r>
            <a:rPr lang="hu-HU" sz="2000" noProof="0" dirty="0" smtClean="0"/>
            <a:t>A kockázat-társadalom vizsgálata</a:t>
          </a:r>
          <a:endParaRPr lang="hu-HU" sz="2000" noProof="0" dirty="0"/>
        </a:p>
      </dgm:t>
    </dgm:pt>
    <dgm:pt modelId="{ABF44FB7-9255-4D99-BC69-3BE74FDF8E87}" type="parTrans" cxnId="{119FEAF1-383D-4740-9124-CC9EEA7E35F9}">
      <dgm:prSet/>
      <dgm:spPr/>
      <dgm:t>
        <a:bodyPr rtlCol="0"/>
        <a:lstStyle/>
        <a:p>
          <a:pPr rtl="0"/>
          <a:endParaRPr lang="hu-HU" noProof="0" dirty="0"/>
        </a:p>
      </dgm:t>
    </dgm:pt>
    <dgm:pt modelId="{19FB306E-81B4-4F3F-99EE-765120CBB6B3}" type="sibTrans" cxnId="{119FEAF1-383D-4740-9124-CC9EEA7E35F9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descr="Virtual Reality Headset"/>
        </a:ext>
      </dgm:extLst>
    </dgm:pt>
    <dgm:pt modelId="{31CDA5B9-892A-4957-A6C1-CB474EDD26B3}" type="pres">
      <dgm:prSet presAssocID="{489A589A-46DE-0F49-B460-E7914F3E44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B18AE322-EE24-4F21-BA38-33A0666D285C}" type="pres">
      <dgm:prSet presAssocID="{489A589A-46DE-0F49-B460-E7914F3E440D}" presName="Name1" presStyleCnt="0"/>
      <dgm:spPr/>
    </dgm:pt>
    <dgm:pt modelId="{7F52993D-99F4-4D8C-A62C-5BFF7578D04D}" type="pres">
      <dgm:prSet presAssocID="{D044F6BA-1D90-EC47-8A78-B9796198ECF5}" presName="picture_1" presStyleCnt="0"/>
      <dgm:spPr/>
    </dgm:pt>
    <dgm:pt modelId="{4B45A233-591B-4AA8-B1F4-FD981D611E73}" type="pres">
      <dgm:prSet presAssocID="{D044F6BA-1D90-EC47-8A78-B9796198ECF5}" presName="pictureRepeatNode" presStyleLbl="alignImgPlace1" presStyleIdx="0" presStyleCnt="4" custLinFactNeighborX="-641"/>
      <dgm:spPr/>
      <dgm:t>
        <a:bodyPr/>
        <a:lstStyle/>
        <a:p>
          <a:endParaRPr lang="hu-HU"/>
        </a:p>
      </dgm:t>
    </dgm:pt>
    <dgm:pt modelId="{283005FA-6463-4617-A2CF-7C3C4FCD1B71}" type="pres">
      <dgm:prSet presAssocID="{66039115-797B-304C-9FC0-EFABB1F21232}" presName="text_1" presStyleLbl="node1" presStyleIdx="0" presStyleCnt="0" custScaleY="40894" custLinFactNeighborX="-83" custLinFactNeighborY="-32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E97887-47F6-4AA2-B555-B4C65C838496}" type="pres">
      <dgm:prSet presAssocID="{BC971DAC-9BE2-44B2-ABE4-8099C777E9C4}" presName="picture_2" presStyleCnt="0"/>
      <dgm:spPr/>
    </dgm:pt>
    <dgm:pt modelId="{5650C73F-166D-441B-B100-602E6E50702D}" type="pres">
      <dgm:prSet presAssocID="{BC971DAC-9BE2-44B2-ABE4-8099C777E9C4}" presName="pictureRepeatNode" presStyleLbl="alignImgPlace1" presStyleIdx="1" presStyleCnt="4" custLinFactNeighborX="2651" custLinFactNeighborY="16881"/>
      <dgm:spPr/>
      <dgm:t>
        <a:bodyPr/>
        <a:lstStyle/>
        <a:p>
          <a:endParaRPr lang="hu-HU"/>
        </a:p>
      </dgm:t>
    </dgm:pt>
    <dgm:pt modelId="{15357313-1612-4DD3-B23B-A1746EAAD445}" type="pres">
      <dgm:prSet presAssocID="{E39563C5-C199-4F5B-A899-8CC0710341A0}" presName="line_2" presStyleLbl="parChTrans1D1" presStyleIdx="0" presStyleCnt="3" custFlipVert="1" custSzY="45720" custScaleX="48461" custLinFactY="97555" custLinFactNeighborX="11416" custLinFactNeighborY="100000"/>
      <dgm:spPr/>
    </dgm:pt>
    <dgm:pt modelId="{0D75AA9B-2817-428A-8919-D9CC568E76EE}" type="pres">
      <dgm:prSet presAssocID="{E39563C5-C199-4F5B-A899-8CC0710341A0}" presName="textparent_2" presStyleLbl="node1" presStyleIdx="0" presStyleCnt="0"/>
      <dgm:spPr/>
    </dgm:pt>
    <dgm:pt modelId="{8590389C-1B78-4161-83D2-B7C475E19097}" type="pres">
      <dgm:prSet presAssocID="{E39563C5-C199-4F5B-A899-8CC0710341A0}" presName="text_2" presStyleLbl="revTx" presStyleIdx="0" presStyleCnt="3" custLinFactNeighborX="0" custLinFactNeighborY="202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C3E615-6E18-4432-A096-9047769FED28}" type="pres">
      <dgm:prSet presAssocID="{72FFCBD4-DD9D-4E06-81E4-54307F97A3F0}" presName="picture_3" presStyleCnt="0"/>
      <dgm:spPr/>
    </dgm:pt>
    <dgm:pt modelId="{1603A9FB-E8BE-4A12-940B-4A7281FB6C9B}" type="pres">
      <dgm:prSet presAssocID="{72FFCBD4-DD9D-4E06-81E4-54307F97A3F0}" presName="pictureRepeatNode" presStyleLbl="alignImgPlace1" presStyleIdx="2" presStyleCnt="4" custLinFactNeighborX="-663" custLinFactNeighborY="7045"/>
      <dgm:spPr/>
      <dgm:t>
        <a:bodyPr/>
        <a:lstStyle/>
        <a:p>
          <a:endParaRPr lang="hu-HU"/>
        </a:p>
      </dgm:t>
    </dgm:pt>
    <dgm:pt modelId="{33A93E91-1CCE-4DE9-AE34-E4BE1F15F479}" type="pres">
      <dgm:prSet presAssocID="{15B1A768-2666-4AB4-BDA7-F0E3C4160D59}" presName="line_3" presStyleLbl="parChTrans1D1" presStyleIdx="1" presStyleCnt="3" custFlipVert="1" custSzY="45720" custScaleX="25627" custLinFactNeighborX="18391" custLinFactNeighborY="84667"/>
      <dgm:spPr/>
    </dgm:pt>
    <dgm:pt modelId="{B4376340-E85F-4877-A559-24C7838C11C2}" type="pres">
      <dgm:prSet presAssocID="{15B1A768-2666-4AB4-BDA7-F0E3C4160D59}" presName="textparent_3" presStyleLbl="node1" presStyleIdx="0" presStyleCnt="0"/>
      <dgm:spPr/>
    </dgm:pt>
    <dgm:pt modelId="{A5E1DD1A-6AA9-444E-BC1A-9868701E30FD}" type="pres">
      <dgm:prSet presAssocID="{15B1A768-2666-4AB4-BDA7-F0E3C4160D59}" presName="text_3" presStyleLbl="revTx" presStyleIdx="1" presStyleCnt="3" custLinFactNeighborX="2457" custLinFactNeighborY="86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36DC21-F802-492C-BAE2-173DAF467730}" type="pres">
      <dgm:prSet presAssocID="{19FB306E-81B4-4F3F-99EE-765120CBB6B3}" presName="picture_4" presStyleCnt="0"/>
      <dgm:spPr/>
    </dgm:pt>
    <dgm:pt modelId="{4A9742AD-B577-4378-AF83-DC5ECD325381}" type="pres">
      <dgm:prSet presAssocID="{19FB306E-81B4-4F3F-99EE-765120CBB6B3}" presName="pictureRepeatNode" presStyleLbl="alignImgPlace1" presStyleIdx="3" presStyleCnt="4" custScaleX="129240" custScaleY="121870" custLinFactNeighborX="-29159" custLinFactNeighborY="24519"/>
      <dgm:spPr/>
      <dgm:t>
        <a:bodyPr/>
        <a:lstStyle/>
        <a:p>
          <a:endParaRPr lang="hu-HU"/>
        </a:p>
      </dgm:t>
    </dgm:pt>
    <dgm:pt modelId="{A9926F31-E651-4DE8-98F4-4989FD9B3A91}" type="pres">
      <dgm:prSet presAssocID="{3AA5586A-C40E-4DDA-98A5-6545F36F46AB}" presName="line_4" presStyleLbl="parChTrans1D1" presStyleIdx="2" presStyleCnt="3" custFlipVert="0" custSzY="45720" custScaleX="46358" custLinFactY="-5834" custLinFactNeighborX="11532" custLinFactNeighborY="-100000"/>
      <dgm:spPr/>
    </dgm:pt>
    <dgm:pt modelId="{B8F9A10D-F89E-4FD8-923B-F55293AF73A3}" type="pres">
      <dgm:prSet presAssocID="{3AA5586A-C40E-4DDA-98A5-6545F36F46AB}" presName="textparent_4" presStyleLbl="node1" presStyleIdx="0" presStyleCnt="0"/>
      <dgm:spPr/>
    </dgm:pt>
    <dgm:pt modelId="{3F9AD50F-4E5E-4216-8AAF-56B9193E68BC}" type="pres">
      <dgm:prSet presAssocID="{3AA5586A-C40E-4DDA-98A5-6545F36F46AB}" presName="text_4" presStyleLbl="revTx" presStyleIdx="2" presStyleCnt="3" custScaleX="146954" custLinFactNeighborX="-135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14F70CBE-12D4-40B1-8BCC-DDE90B698CAB}" type="presOf" srcId="{19FB306E-81B4-4F3F-99EE-765120CBB6B3}" destId="{4A9742AD-B577-4378-AF83-DC5ECD325381}" srcOrd="0" destOrd="0" presId="urn:microsoft.com/office/officeart/2008/layout/CircularPictureCallout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75ACB9C9-9A0E-4BFC-B758-E53A6916A24B}" type="presOf" srcId="{3AA5586A-C40E-4DDA-98A5-6545F36F46AB}" destId="{3F9AD50F-4E5E-4216-8AAF-56B9193E68BC}" srcOrd="0" destOrd="0" presId="urn:microsoft.com/office/officeart/2008/layout/CircularPictureCallout"/>
    <dgm:cxn modelId="{7E6A3AF0-1322-4319-BEBD-2CD61A0A57CA}" type="presOf" srcId="{72FFCBD4-DD9D-4E06-81E4-54307F97A3F0}" destId="{1603A9FB-E8BE-4A12-940B-4A7281FB6C9B}" srcOrd="0" destOrd="0" presId="urn:microsoft.com/office/officeart/2008/layout/CircularPictureCallout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929599CE-BA4C-4351-A93E-2209A86F4B40}" type="presOf" srcId="{D044F6BA-1D90-EC47-8A78-B9796198ECF5}" destId="{4B45A233-591B-4AA8-B1F4-FD981D611E73}" srcOrd="0" destOrd="0" presId="urn:microsoft.com/office/officeart/2008/layout/CircularPictureCallout"/>
    <dgm:cxn modelId="{5D586F1E-9216-4416-8E2E-95CFEE7527E3}" type="presOf" srcId="{E39563C5-C199-4F5B-A899-8CC0710341A0}" destId="{8590389C-1B78-4161-83D2-B7C475E19097}" srcOrd="0" destOrd="0" presId="urn:microsoft.com/office/officeart/2008/layout/CircularPictureCallout"/>
    <dgm:cxn modelId="{1A391DE8-FF69-4955-BF1B-228A9577CA7B}" type="presOf" srcId="{66039115-797B-304C-9FC0-EFABB1F21232}" destId="{283005FA-6463-4617-A2CF-7C3C4FCD1B71}" srcOrd="0" destOrd="0" presId="urn:microsoft.com/office/officeart/2008/layout/CircularPictureCallout"/>
    <dgm:cxn modelId="{178E1C52-9097-4E26-B8B0-E893E107C30B}" type="presOf" srcId="{15B1A768-2666-4AB4-BDA7-F0E3C4160D59}" destId="{A5E1DD1A-6AA9-444E-BC1A-9868701E30FD}" srcOrd="0" destOrd="0" presId="urn:microsoft.com/office/officeart/2008/layout/CircularPictureCallout"/>
    <dgm:cxn modelId="{00AE658D-B012-4ADC-BD12-0CA2745E6A2E}" type="presOf" srcId="{489A589A-46DE-0F49-B460-E7914F3E440D}" destId="{31CDA5B9-892A-4957-A6C1-CB474EDD26B3}" srcOrd="0" destOrd="0" presId="urn:microsoft.com/office/officeart/2008/layout/CircularPictureCallout"/>
    <dgm:cxn modelId="{B2E8436E-C6B6-47CF-A2C8-D36E680C87AD}" type="presOf" srcId="{BC971DAC-9BE2-44B2-ABE4-8099C777E9C4}" destId="{5650C73F-166D-441B-B100-602E6E50702D}" srcOrd="0" destOrd="0" presId="urn:microsoft.com/office/officeart/2008/layout/CircularPictureCallout"/>
    <dgm:cxn modelId="{E26EB438-0264-4FD9-871D-96A518667F70}" type="presParOf" srcId="{31CDA5B9-892A-4957-A6C1-CB474EDD26B3}" destId="{B18AE322-EE24-4F21-BA38-33A0666D285C}" srcOrd="0" destOrd="0" presId="urn:microsoft.com/office/officeart/2008/layout/CircularPictureCallout"/>
    <dgm:cxn modelId="{A5DCF62A-B007-40A8-A32A-8A50AC5EE75D}" type="presParOf" srcId="{B18AE322-EE24-4F21-BA38-33A0666D285C}" destId="{7F52993D-99F4-4D8C-A62C-5BFF7578D04D}" srcOrd="0" destOrd="0" presId="urn:microsoft.com/office/officeart/2008/layout/CircularPictureCallout"/>
    <dgm:cxn modelId="{CC0FC3E0-B36D-469A-AF5D-0B7A3398B324}" type="presParOf" srcId="{7F52993D-99F4-4D8C-A62C-5BFF7578D04D}" destId="{4B45A233-591B-4AA8-B1F4-FD981D611E73}" srcOrd="0" destOrd="0" presId="urn:microsoft.com/office/officeart/2008/layout/CircularPictureCallout"/>
    <dgm:cxn modelId="{86AA35B3-C65C-44A8-B04D-42CABFED40AE}" type="presParOf" srcId="{B18AE322-EE24-4F21-BA38-33A0666D285C}" destId="{283005FA-6463-4617-A2CF-7C3C4FCD1B71}" srcOrd="1" destOrd="0" presId="urn:microsoft.com/office/officeart/2008/layout/CircularPictureCallout"/>
    <dgm:cxn modelId="{01A1EEDA-BEDE-40D6-8C19-5A058B7BF758}" type="presParOf" srcId="{B18AE322-EE24-4F21-BA38-33A0666D285C}" destId="{8EE97887-47F6-4AA2-B555-B4C65C838496}" srcOrd="2" destOrd="0" presId="urn:microsoft.com/office/officeart/2008/layout/CircularPictureCallout"/>
    <dgm:cxn modelId="{C69FD08B-EE43-452F-8E13-A272F62B505D}" type="presParOf" srcId="{8EE97887-47F6-4AA2-B555-B4C65C838496}" destId="{5650C73F-166D-441B-B100-602E6E50702D}" srcOrd="0" destOrd="0" presId="urn:microsoft.com/office/officeart/2008/layout/CircularPictureCallout"/>
    <dgm:cxn modelId="{2A9B3137-5164-483E-96C5-A72501DF91B5}" type="presParOf" srcId="{B18AE322-EE24-4F21-BA38-33A0666D285C}" destId="{15357313-1612-4DD3-B23B-A1746EAAD445}" srcOrd="3" destOrd="0" presId="urn:microsoft.com/office/officeart/2008/layout/CircularPictureCallout"/>
    <dgm:cxn modelId="{DBA84E67-93F4-4322-BA31-D91A29732E9A}" type="presParOf" srcId="{B18AE322-EE24-4F21-BA38-33A0666D285C}" destId="{0D75AA9B-2817-428A-8919-D9CC568E76EE}" srcOrd="4" destOrd="0" presId="urn:microsoft.com/office/officeart/2008/layout/CircularPictureCallout"/>
    <dgm:cxn modelId="{377B0756-31CD-445E-9BDE-0083AEB4A175}" type="presParOf" srcId="{0D75AA9B-2817-428A-8919-D9CC568E76EE}" destId="{8590389C-1B78-4161-83D2-B7C475E19097}" srcOrd="0" destOrd="0" presId="urn:microsoft.com/office/officeart/2008/layout/CircularPictureCallout"/>
    <dgm:cxn modelId="{F7F3ABD4-F382-403A-B6D7-D516F46055C3}" type="presParOf" srcId="{B18AE322-EE24-4F21-BA38-33A0666D285C}" destId="{C0C3E615-6E18-4432-A096-9047769FED28}" srcOrd="5" destOrd="0" presId="urn:microsoft.com/office/officeart/2008/layout/CircularPictureCallout"/>
    <dgm:cxn modelId="{3FB14028-7489-412C-95B3-BF85E840E37C}" type="presParOf" srcId="{C0C3E615-6E18-4432-A096-9047769FED28}" destId="{1603A9FB-E8BE-4A12-940B-4A7281FB6C9B}" srcOrd="0" destOrd="0" presId="urn:microsoft.com/office/officeart/2008/layout/CircularPictureCallout"/>
    <dgm:cxn modelId="{317B6CA0-117A-40EE-8140-506835011AEF}" type="presParOf" srcId="{B18AE322-EE24-4F21-BA38-33A0666D285C}" destId="{33A93E91-1CCE-4DE9-AE34-E4BE1F15F479}" srcOrd="6" destOrd="0" presId="urn:microsoft.com/office/officeart/2008/layout/CircularPictureCallout"/>
    <dgm:cxn modelId="{8BF5EF10-1084-4C1A-9CFB-A1B277A95A34}" type="presParOf" srcId="{B18AE322-EE24-4F21-BA38-33A0666D285C}" destId="{B4376340-E85F-4877-A559-24C7838C11C2}" srcOrd="7" destOrd="0" presId="urn:microsoft.com/office/officeart/2008/layout/CircularPictureCallout"/>
    <dgm:cxn modelId="{2CB3F2EF-9A3F-417F-A7D0-A54662E770F8}" type="presParOf" srcId="{B4376340-E85F-4877-A559-24C7838C11C2}" destId="{A5E1DD1A-6AA9-444E-BC1A-9868701E30FD}" srcOrd="0" destOrd="0" presId="urn:microsoft.com/office/officeart/2008/layout/CircularPictureCallout"/>
    <dgm:cxn modelId="{71F8980D-CBDE-4467-8099-8D1AE80523CA}" type="presParOf" srcId="{B18AE322-EE24-4F21-BA38-33A0666D285C}" destId="{2636DC21-F802-492C-BAE2-173DAF467730}" srcOrd="8" destOrd="0" presId="urn:microsoft.com/office/officeart/2008/layout/CircularPictureCallout"/>
    <dgm:cxn modelId="{011E1134-04F1-458C-8B9C-ED3B4678A86D}" type="presParOf" srcId="{2636DC21-F802-492C-BAE2-173DAF467730}" destId="{4A9742AD-B577-4378-AF83-DC5ECD325381}" srcOrd="0" destOrd="0" presId="urn:microsoft.com/office/officeart/2008/layout/CircularPictureCallout"/>
    <dgm:cxn modelId="{B56B51F1-DF75-4A15-8F82-4C35584FF3DF}" type="presParOf" srcId="{B18AE322-EE24-4F21-BA38-33A0666D285C}" destId="{A9926F31-E651-4DE8-98F4-4989FD9B3A91}" srcOrd="9" destOrd="0" presId="urn:microsoft.com/office/officeart/2008/layout/CircularPictureCallout"/>
    <dgm:cxn modelId="{55185BF1-2243-4665-AD9A-79C67C609A0F}" type="presParOf" srcId="{B18AE322-EE24-4F21-BA38-33A0666D285C}" destId="{B8F9A10D-F89E-4FD8-923B-F55293AF73A3}" srcOrd="10" destOrd="0" presId="urn:microsoft.com/office/officeart/2008/layout/CircularPictureCallout"/>
    <dgm:cxn modelId="{A130D97A-57A7-4982-A6A3-6749E034A8FB}" type="presParOf" srcId="{B8F9A10D-F89E-4FD8-923B-F55293AF73A3}" destId="{3F9AD50F-4E5E-4216-8AAF-56B9193E68B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26F31-E651-4DE8-98F4-4989FD9B3A91}">
      <dsp:nvSpPr>
        <dsp:cNvPr id="0" name=""/>
        <dsp:cNvSpPr/>
      </dsp:nvSpPr>
      <dsp:spPr>
        <a:xfrm>
          <a:off x="3877085" y="3825670"/>
          <a:ext cx="2038793" cy="45720"/>
        </a:xfrm>
        <a:prstGeom prst="line">
          <a:avLst/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93E91-1CCE-4DE9-AE34-E4BE1F15F479}">
      <dsp:nvSpPr>
        <dsp:cNvPr id="0" name=""/>
        <dsp:cNvSpPr/>
      </dsp:nvSpPr>
      <dsp:spPr>
        <a:xfrm flipV="1">
          <a:off x="4284035" y="2361107"/>
          <a:ext cx="965408" cy="45720"/>
        </a:xfrm>
        <a:prstGeom prst="line">
          <a:avLst/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57313-1612-4DD3-B23B-A1746EAAD445}">
      <dsp:nvSpPr>
        <dsp:cNvPr id="0" name=""/>
        <dsp:cNvSpPr/>
      </dsp:nvSpPr>
      <dsp:spPr>
        <a:xfrm flipV="1">
          <a:off x="3825739" y="868603"/>
          <a:ext cx="2131282" cy="45720"/>
        </a:xfrm>
        <a:prstGeom prst="line">
          <a:avLst/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5A233-591B-4AA8-B1F4-FD981D611E73}">
      <dsp:nvSpPr>
        <dsp:cNvPr id="0" name=""/>
        <dsp:cNvSpPr/>
      </dsp:nvSpPr>
      <dsp:spPr>
        <a:xfrm>
          <a:off x="0" y="163281"/>
          <a:ext cx="4380411" cy="438041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" cap="rnd" cmpd="sng" algn="ctr">
          <a:solidFill>
            <a:schemeClr val="tx1"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005FA-6463-4617-A2CF-7C3C4FCD1B71}">
      <dsp:nvSpPr>
        <dsp:cNvPr id="0" name=""/>
        <dsp:cNvSpPr/>
      </dsp:nvSpPr>
      <dsp:spPr>
        <a:xfrm>
          <a:off x="786287" y="2868935"/>
          <a:ext cx="2803463" cy="59113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noProof="0" dirty="0" smtClean="0">
              <a:solidFill>
                <a:schemeClr val="bg1"/>
              </a:solidFill>
            </a:rPr>
            <a:t>technikatörténet</a:t>
          </a:r>
          <a:endParaRPr lang="hu-HU" sz="2800" kern="1200" noProof="0" dirty="0">
            <a:solidFill>
              <a:schemeClr val="bg1"/>
            </a:solidFill>
          </a:endParaRPr>
        </a:p>
      </dsp:txBody>
      <dsp:txXfrm>
        <a:off x="786287" y="2868935"/>
        <a:ext cx="2803463" cy="591137"/>
      </dsp:txXfrm>
    </dsp:sp>
    <dsp:sp modelId="{5650C73F-166D-441B-B100-602E6E50702D}">
      <dsp:nvSpPr>
        <dsp:cNvPr id="0" name=""/>
        <dsp:cNvSpPr/>
      </dsp:nvSpPr>
      <dsp:spPr>
        <a:xfrm>
          <a:off x="5966054" y="385118"/>
          <a:ext cx="1314123" cy="131412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0389C-1B78-4161-83D2-B7C475E19097}">
      <dsp:nvSpPr>
        <dsp:cNvPr id="0" name=""/>
        <dsp:cNvSpPr/>
      </dsp:nvSpPr>
      <dsp:spPr>
        <a:xfrm>
          <a:off x="7245340" y="429786"/>
          <a:ext cx="1430368" cy="131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noProof="0" dirty="0" smtClean="0"/>
            <a:t>Társadalom-történet</a:t>
          </a:r>
        </a:p>
      </dsp:txBody>
      <dsp:txXfrm>
        <a:off x="7245340" y="429786"/>
        <a:ext cx="1430368" cy="1314123"/>
      </dsp:txXfrm>
    </dsp:sp>
    <dsp:sp modelId="{1603A9FB-E8BE-4A12-940B-4A7281FB6C9B}">
      <dsp:nvSpPr>
        <dsp:cNvPr id="0" name=""/>
        <dsp:cNvSpPr/>
      </dsp:nvSpPr>
      <dsp:spPr>
        <a:xfrm>
          <a:off x="5291725" y="1789005"/>
          <a:ext cx="1314123" cy="131412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1DD1A-6AA9-444E-BC1A-9868701E30FD}">
      <dsp:nvSpPr>
        <dsp:cNvPr id="0" name=""/>
        <dsp:cNvSpPr/>
      </dsp:nvSpPr>
      <dsp:spPr>
        <a:xfrm>
          <a:off x="6658398" y="1809637"/>
          <a:ext cx="1784196" cy="131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noProof="0" dirty="0" smtClean="0"/>
            <a:t>Eszme- és politikatörténet</a:t>
          </a:r>
          <a:endParaRPr lang="hu-HU" sz="2000" kern="1200" noProof="0" dirty="0"/>
        </a:p>
      </dsp:txBody>
      <dsp:txXfrm>
        <a:off x="6658398" y="1809637"/>
        <a:ext cx="1784196" cy="1314123"/>
      </dsp:txXfrm>
    </dsp:sp>
    <dsp:sp modelId="{4A9742AD-B577-4378-AF83-DC5ECD325381}">
      <dsp:nvSpPr>
        <dsp:cNvPr id="0" name=""/>
        <dsp:cNvSpPr/>
      </dsp:nvSpPr>
      <dsp:spPr>
        <a:xfrm>
          <a:off x="5355906" y="3249151"/>
          <a:ext cx="1698372" cy="1601522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AD50F-4E5E-4216-8AAF-56B9193E68BC}">
      <dsp:nvSpPr>
        <dsp:cNvPr id="0" name=""/>
        <dsp:cNvSpPr/>
      </dsp:nvSpPr>
      <dsp:spPr>
        <a:xfrm>
          <a:off x="7105967" y="3229569"/>
          <a:ext cx="1515341" cy="131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noProof="0" dirty="0" smtClean="0"/>
            <a:t>A kockázat-társadalom vizsgálata</a:t>
          </a:r>
          <a:endParaRPr lang="hu-HU" sz="2000" kern="1200" noProof="0" dirty="0"/>
        </a:p>
      </dsp:txBody>
      <dsp:txXfrm>
        <a:off x="7105967" y="3229569"/>
        <a:ext cx="1515341" cy="1314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38834F95-97B5-4519-A38B-3B8DC2232A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0F172A5-29F6-4A1B-9A92-FF2BFB7F84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4A132-A2E9-4A53-AF4B-FAF9D57572F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048BD55-C7D0-4F17-9EA9-4979238DE7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DCF0A17-B208-4405-9253-830E305716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66CF4-2866-49FA-B224-7E314EFAAD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19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BC67-D019-4583-984E-B2250759AAE5}" type="datetimeFigureOut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E6C88-5714-4435-A8C0-B617125C99F0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780618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E6C88-5714-4435-A8C0-B617125C99F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94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E6C88-5714-4435-A8C0-B617125C99F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50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E6C88-5714-4435-A8C0-B617125C99F0}" type="slidenum">
              <a:rPr lang="hu-HU" noProof="0" smtClean="0"/>
              <a:t>12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11553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3CE821E0-3410-4A88-8DED-9DBA15C6BBE6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éles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64ACC7-00B1-41DB-A83C-7393F35BCA3F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78EE04-10B3-4D24-87D5-0AA2F3FE549D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Cím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60FFFB-BF7F-437D-A4A6-7801D83B6172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A1065-D6F7-4F18-95EC-02CA6B5B0BC9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– 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Cím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u-HU" noProof="0" smtClean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37FE1C-E62B-4B57-A0EA-B073565F01FA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hu-HU" noProof="0"/>
              <a:t>Mintacím stílusának szerkesztése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u-HU" noProof="0" smtClean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AC0A3-2749-4477-9BAF-9491B7C23E15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810BAF-818A-42D9-BBC5-752C0A83470E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6000FC-FCE1-4C40-9BAB-39B4A88F9D88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730356-25D2-4E83-A7B8-C4ADC8587BD3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3A1637-F711-4FD4-85F4-796FC4543345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9BF3E-45E5-4962-951A-0A6886F22854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218267"/>
            <a:ext cx="499692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821893" y="2226734"/>
            <a:ext cx="499692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72ECD5-77CD-40D9-8E6A-18B1F171A124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70B680-524D-44FE-8CD2-07C25BB9AD09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1C841F-378D-486E-80A5-3EDB5DFF52F7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C4162-F167-4A0B-BF4E-3F47C180706D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4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A1FEC-75C4-4961-8D44-05149E6B7972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4B4976FB-FBCE-40A1-9B83-A9B94C11CE00}" type="datetime1">
              <a:rPr lang="hu-HU" noProof="0" smtClean="0"/>
              <a:t>2025. 04. 08.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jp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éjszakai égbolt hegyekkel a messzeségbe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0785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hu-HU" b="1" dirty="0"/>
              <a:t>a</a:t>
            </a:r>
            <a:r>
              <a:rPr lang="hu-HU" b="1" dirty="0" smtClean="0"/>
              <a:t> technika történetének szerteágazó útjai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697608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hu-H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Dr</a:t>
            </a:r>
            <a:r>
              <a:rPr lang="hu-H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hu-H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Eszik </a:t>
            </a:r>
            <a:r>
              <a:rPr lang="hu-H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Veronika </a:t>
            </a:r>
          </a:p>
          <a:p>
            <a:pPr rtl="0"/>
            <a:r>
              <a:rPr lang="hu-H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HUN-REN BTK Történettudományi intézet</a:t>
            </a:r>
            <a:endParaRPr lang="hu-H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rtl="0"/>
            <a:r>
              <a:rPr lang="hu-H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Eötvös </a:t>
            </a:r>
            <a:r>
              <a:rPr lang="hu-H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loránd</a:t>
            </a:r>
            <a:r>
              <a:rPr lang="hu-H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tudományegyetem</a:t>
            </a:r>
            <a:endParaRPr lang="hu-H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88" y="1192857"/>
            <a:ext cx="8122824" cy="533485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26423" y="413712"/>
            <a:ext cx="701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Vasúti szerencsétlenség, Eszék, 1882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8690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műhold éjszakai égbolttal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1" r="16027" b="1"/>
          <a:stretch/>
        </p:blipFill>
        <p:spPr>
          <a:xfrm>
            <a:off x="8888133" y="4152955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Kép 6" descr="fénypontok absztrakt képe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8" r="4773" b="-1"/>
          <a:stretch/>
        </p:blipFill>
        <p:spPr>
          <a:xfrm>
            <a:off x="8055588" y="-21280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1" y="609600"/>
            <a:ext cx="6143423" cy="1456267"/>
          </a:xfrm>
        </p:spPr>
        <p:txBody>
          <a:bodyPr rtlCol="0">
            <a:normAutofit/>
          </a:bodyPr>
          <a:lstStyle/>
          <a:p>
            <a:pPr rtl="0"/>
            <a:r>
              <a:rPr lang="hu-HU" dirty="0" smtClean="0"/>
              <a:t>Technikatörténeti utak</a:t>
            </a:r>
            <a:endParaRPr lang="hu-HU" dirty="0"/>
          </a:p>
        </p:txBody>
      </p:sp>
      <p:graphicFrame>
        <p:nvGraphicFramePr>
          <p:cNvPr id="5" name="Tartalom helye 4" descr="SmartArt-ábra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93410"/>
              </p:ext>
            </p:extLst>
          </p:nvPr>
        </p:nvGraphicFramePr>
        <p:xfrm>
          <a:off x="505098" y="1776550"/>
          <a:ext cx="8760822" cy="485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Technooptimista történetek egy technooptimista századból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23" y="2141537"/>
            <a:ext cx="2810433" cy="415475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23" y="2690654"/>
            <a:ext cx="2029297" cy="28560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10" y="1532707"/>
            <a:ext cx="3217581" cy="47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8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Jókai Mór: </a:t>
            </a:r>
            <a:br>
              <a:rPr lang="hu-HU" dirty="0" smtClean="0"/>
            </a:br>
            <a:r>
              <a:rPr lang="hu-HU" dirty="0" smtClean="0"/>
              <a:t>A jövő század regénye (1872)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88" y="807842"/>
            <a:ext cx="3862796" cy="54405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" y="2208032"/>
            <a:ext cx="6271387" cy="40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9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6" y="670559"/>
            <a:ext cx="8866414" cy="59109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67246" y="87086"/>
            <a:ext cx="549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Hajmáskér, volt tüzérségi laktanya 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121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165463"/>
            <a:ext cx="10131425" cy="120178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telekommunikáció 19. századi története. a postakocsitól a tengerentúli telefonkapcsolatig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3" y="2796540"/>
            <a:ext cx="10058400" cy="3960495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6" y="1367246"/>
            <a:ext cx="4584642" cy="2903300"/>
          </a:xfrm>
        </p:spPr>
      </p:pic>
    </p:spTree>
    <p:extLst>
      <p:ext uri="{BB962C8B-B14F-4D97-AF65-F5344CB8AC3E}">
        <p14:creationId xmlns:p14="http://schemas.microsoft.com/office/powerpoint/2010/main" val="306192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25" y="670561"/>
            <a:ext cx="8440134" cy="58869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8046" y="670561"/>
            <a:ext cx="2899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Landing of the Transatlantic telegraph cable of 1866 at Heart's Content, </a:t>
            </a:r>
            <a:r>
              <a:rPr lang="en-US" sz="2000" dirty="0" smtClean="0"/>
              <a:t>Newfoundland </a:t>
            </a:r>
            <a:endParaRPr lang="hu-HU" sz="2000" dirty="0"/>
          </a:p>
          <a:p>
            <a:endParaRPr lang="hu-HU" sz="2000" dirty="0" smtClean="0"/>
          </a:p>
          <a:p>
            <a:r>
              <a:rPr lang="en-US" sz="2000" dirty="0" smtClean="0"/>
              <a:t>Robert </a:t>
            </a:r>
            <a:r>
              <a:rPr lang="en-US" sz="2000" dirty="0"/>
              <a:t>Charles Dudley, 1866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6283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08" y="60960"/>
            <a:ext cx="7885255" cy="66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8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41" y="1092902"/>
            <a:ext cx="8707319" cy="56403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0960" y="209005"/>
            <a:ext cx="7567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Vonatforgalmi térkép, 1877 (Vonatok által befutott út, km-</a:t>
            </a:r>
            <a:r>
              <a:rPr lang="hu-HU" sz="2000" dirty="0" err="1" smtClean="0"/>
              <a:t>ben</a:t>
            </a:r>
            <a:r>
              <a:rPr lang="hu-HU" sz="2000" dirty="0" smtClean="0"/>
              <a:t>, </a:t>
            </a:r>
          </a:p>
          <a:p>
            <a:r>
              <a:rPr lang="hu-HU" sz="2000" dirty="0" err="1" smtClean="0"/>
              <a:t>Frsinyák</a:t>
            </a:r>
            <a:r>
              <a:rPr lang="hu-HU" sz="2000" dirty="0" smtClean="0"/>
              <a:t> Zsuzsa térképe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669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7" y="2569029"/>
            <a:ext cx="5675978" cy="381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46" y="1698172"/>
            <a:ext cx="6096000" cy="3810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7714" y="295849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Hogyan lett a muskátli a „legmagyarabb virág”? </a:t>
            </a:r>
          </a:p>
          <a:p>
            <a:r>
              <a:rPr lang="hu-HU" sz="2400" dirty="0" smtClean="0"/>
              <a:t>És mi köze ennek a vasúthoz?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78040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5274BF-C111-4B7A-8D90-F7666D37C131}">
  <ds:schemaRefs>
    <ds:schemaRef ds:uri="http://schemas.microsoft.com/office/infopath/2007/PartnerControls"/>
    <ds:schemaRef ds:uri="http://purl.org/dc/terms/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Futurisztikus arculat</Template>
  <TotalTime>0</TotalTime>
  <Words>115</Words>
  <Application>Microsoft Office PowerPoint</Application>
  <PresentationFormat>Szélesvásznú</PresentationFormat>
  <Paragraphs>25</Paragraphs>
  <Slides>12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Égi</vt:lpstr>
      <vt:lpstr>a technika történetének szerteágazó útjai</vt:lpstr>
      <vt:lpstr>Technooptimista történetek egy technooptimista századból</vt:lpstr>
      <vt:lpstr>Jókai Mór:  A jövő század regénye (1872)</vt:lpstr>
      <vt:lpstr>PowerPoint-bemutató</vt:lpstr>
      <vt:lpstr>a telekommunikáció 19. századi története. a postakocsitól a tengerentúli telefonkapcsolatig</vt:lpstr>
      <vt:lpstr>PowerPoint-bemutató</vt:lpstr>
      <vt:lpstr>PowerPoint-bemutató</vt:lpstr>
      <vt:lpstr>PowerPoint-bemutató</vt:lpstr>
      <vt:lpstr>PowerPoint-bemutató</vt:lpstr>
      <vt:lpstr>PowerPoint-bemutató</vt:lpstr>
      <vt:lpstr>Technikatörténeti utak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2024-09-26T08:02:52Z</dcterms:created>
  <dcterms:modified xsi:type="dcterms:W3CDTF">2025-04-08T09:44:28Z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